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0FE"/>
    <a:srgbClr val="CC0099"/>
    <a:srgbClr val="202C8F"/>
    <a:srgbClr val="FDFBF6"/>
    <a:srgbClr val="AAC4E9"/>
    <a:srgbClr val="F5CDCE"/>
    <a:srgbClr val="DF8C8C"/>
    <a:srgbClr val="D4D593"/>
    <a:srgbClr val="CDBE8A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606C5DC4-38F3-44DF-BC87-C0392D1757E1}"/>
    <pc:docChg chg="delSld">
      <pc:chgData name="Taryn Casey" userId="339dc7ee-b06b-4291-ae4f-b3e08f94be63" providerId="ADAL" clId="{606C5DC4-38F3-44DF-BC87-C0392D1757E1}" dt="2022-11-30T03:03:35.294" v="1" actId="47"/>
      <pc:docMkLst>
        <pc:docMk/>
      </pc:docMkLst>
      <pc:sldChg chg="del">
        <pc:chgData name="Taryn Casey" userId="339dc7ee-b06b-4291-ae4f-b3e08f94be63" providerId="ADAL" clId="{606C5DC4-38F3-44DF-BC87-C0392D1757E1}" dt="2022-11-30T03:03:35.294" v="1" actId="47"/>
        <pc:sldMkLst>
          <pc:docMk/>
          <pc:sldMk cId="2832082369" sldId="258"/>
        </pc:sldMkLst>
      </pc:sldChg>
      <pc:sldChg chg="del">
        <pc:chgData name="Taryn Casey" userId="339dc7ee-b06b-4291-ae4f-b3e08f94be63" providerId="ADAL" clId="{606C5DC4-38F3-44DF-BC87-C0392D1757E1}" dt="2022-11-30T03:03:35.294" v="1" actId="47"/>
        <pc:sldMkLst>
          <pc:docMk/>
          <pc:sldMk cId="2609573375" sldId="259"/>
        </pc:sldMkLst>
      </pc:sldChg>
      <pc:sldChg chg="del">
        <pc:chgData name="Taryn Casey" userId="339dc7ee-b06b-4291-ae4f-b3e08f94be63" providerId="ADAL" clId="{606C5DC4-38F3-44DF-BC87-C0392D1757E1}" dt="2022-11-30T03:03:35.294" v="1" actId="47"/>
        <pc:sldMkLst>
          <pc:docMk/>
          <pc:sldMk cId="3680014889" sldId="260"/>
        </pc:sldMkLst>
      </pc:sldChg>
      <pc:sldChg chg="del">
        <pc:chgData name="Taryn Casey" userId="339dc7ee-b06b-4291-ae4f-b3e08f94be63" providerId="ADAL" clId="{606C5DC4-38F3-44DF-BC87-C0392D1757E1}" dt="2022-11-30T03:03:35.294" v="1" actId="47"/>
        <pc:sldMkLst>
          <pc:docMk/>
          <pc:sldMk cId="3128187425" sldId="261"/>
        </pc:sldMkLst>
      </pc:sldChg>
      <pc:sldChg chg="del">
        <pc:chgData name="Taryn Casey" userId="339dc7ee-b06b-4291-ae4f-b3e08f94be63" providerId="ADAL" clId="{606C5DC4-38F3-44DF-BC87-C0392D1757E1}" dt="2022-11-30T03:03:35.294" v="1" actId="47"/>
        <pc:sldMkLst>
          <pc:docMk/>
          <pc:sldMk cId="2701109560" sldId="262"/>
        </pc:sldMkLst>
      </pc:sldChg>
      <pc:sldChg chg="del">
        <pc:chgData name="Taryn Casey" userId="339dc7ee-b06b-4291-ae4f-b3e08f94be63" providerId="ADAL" clId="{606C5DC4-38F3-44DF-BC87-C0392D1757E1}" dt="2022-11-30T03:03:32.502" v="0" actId="47"/>
        <pc:sldMkLst>
          <pc:docMk/>
          <pc:sldMk cId="2316994676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F43A-9111-61F2-06E4-DFC4EA72D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6931" y="2707444"/>
            <a:ext cx="6150483" cy="1225296"/>
          </a:xfrm>
          <a:noFill/>
        </p:spPr>
        <p:txBody>
          <a:bodyPr/>
          <a:lstStyle/>
          <a:p>
            <a:r>
              <a:rPr lang="en-US" dirty="0"/>
              <a:t>Connect resources</a:t>
            </a:r>
            <a:endParaRPr lang="en-AU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5DE10AC-7138-E384-D115-402EC805A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023" y="704569"/>
            <a:ext cx="2020297" cy="550531"/>
          </a:xfrm>
          <a:prstGeom prst="rect">
            <a:avLst/>
          </a:prstGeom>
          <a:noFill/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C248635-8101-DEBF-926D-D3B9D942F9B8}"/>
              </a:ext>
            </a:extLst>
          </p:cNvPr>
          <p:cNvSpPr txBox="1">
            <a:spLocks/>
          </p:cNvSpPr>
          <p:nvPr/>
        </p:nvSpPr>
        <p:spPr>
          <a:xfrm>
            <a:off x="2950795" y="1440986"/>
            <a:ext cx="6402754" cy="8946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norite"/>
                <a:ea typeface="+mj-ea"/>
                <a:cs typeface="+mj-cs"/>
              </a:rPr>
              <a:t>Chamber of Commerce &amp; Industry Queensland Wellness Program </a:t>
            </a:r>
          </a:p>
        </p:txBody>
      </p:sp>
    </p:spTree>
    <p:extLst>
      <p:ext uri="{BB962C8B-B14F-4D97-AF65-F5344CB8AC3E}">
        <p14:creationId xmlns:p14="http://schemas.microsoft.com/office/powerpoint/2010/main" val="1757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73AE-7733-ED6E-3958-C886FEA0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67" y="73152"/>
            <a:ext cx="10671048" cy="768096"/>
          </a:xfrm>
        </p:spPr>
        <p:txBody>
          <a:bodyPr/>
          <a:lstStyle/>
          <a:p>
            <a:pPr algn="l"/>
            <a:r>
              <a:rPr lang="en-US" dirty="0"/>
              <a:t>Table of local network</a:t>
            </a:r>
            <a:endParaRPr lang="en-AU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608239-E8C2-AB36-EB21-DFDA9A6A7F5D}"/>
              </a:ext>
            </a:extLst>
          </p:cNvPr>
          <p:cNvGrpSpPr/>
          <p:nvPr/>
        </p:nvGrpSpPr>
        <p:grpSpPr>
          <a:xfrm>
            <a:off x="253068" y="1349075"/>
            <a:ext cx="3907871" cy="2384026"/>
            <a:chOff x="377953" y="1191236"/>
            <a:chExt cx="3907871" cy="238402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8E8699-B843-2133-731E-ECA766B3E70F}"/>
                </a:ext>
              </a:extLst>
            </p:cNvPr>
            <p:cNvSpPr/>
            <p:nvPr/>
          </p:nvSpPr>
          <p:spPr>
            <a:xfrm>
              <a:off x="377953" y="1191236"/>
              <a:ext cx="3907871" cy="23840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64FEF9D-0485-0A64-8718-5BE354366A4C}"/>
                </a:ext>
              </a:extLst>
            </p:cNvPr>
            <p:cNvSpPr txBox="1"/>
            <p:nvPr/>
          </p:nvSpPr>
          <p:spPr>
            <a:xfrm>
              <a:off x="486561" y="1266738"/>
              <a:ext cx="31710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/>
                <a:t>Local service providers</a:t>
              </a:r>
              <a:endParaRPr lang="en-AU" b="1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8EDBAE8-091E-F80C-7A52-901193FC4494}"/>
              </a:ext>
            </a:extLst>
          </p:cNvPr>
          <p:cNvSpPr txBox="1"/>
          <p:nvPr/>
        </p:nvSpPr>
        <p:spPr>
          <a:xfrm>
            <a:off x="253067" y="841248"/>
            <a:ext cx="921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Write down organisations and party of interest under the appropriate grouping </a:t>
            </a:r>
            <a:endParaRPr lang="en-AU" sz="1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41FA92-958F-A815-37EB-3ED740ADDFB9}"/>
              </a:ext>
            </a:extLst>
          </p:cNvPr>
          <p:cNvSpPr/>
          <p:nvPr/>
        </p:nvSpPr>
        <p:spPr>
          <a:xfrm>
            <a:off x="4398681" y="1358163"/>
            <a:ext cx="3308031" cy="23749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054905-D5A2-9C2B-FBBC-DF3691F4E6F4}"/>
              </a:ext>
            </a:extLst>
          </p:cNvPr>
          <p:cNvSpPr txBox="1"/>
          <p:nvPr/>
        </p:nvSpPr>
        <p:spPr>
          <a:xfrm>
            <a:off x="4535673" y="1349075"/>
            <a:ext cx="31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Government bodies</a:t>
            </a:r>
            <a:endParaRPr lang="en-AU" b="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DCA9C5-B718-621F-B92D-D9424DFD0321}"/>
              </a:ext>
            </a:extLst>
          </p:cNvPr>
          <p:cNvSpPr/>
          <p:nvPr/>
        </p:nvSpPr>
        <p:spPr>
          <a:xfrm>
            <a:off x="253067" y="3951327"/>
            <a:ext cx="3907872" cy="2726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658C73-1C8F-95E8-F6DD-F8E95026121C}"/>
              </a:ext>
            </a:extLst>
          </p:cNvPr>
          <p:cNvSpPr txBox="1"/>
          <p:nvPr/>
        </p:nvSpPr>
        <p:spPr>
          <a:xfrm>
            <a:off x="253068" y="3951327"/>
            <a:ext cx="3171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Engaged local businesses</a:t>
            </a:r>
            <a:endParaRPr lang="en-AU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6F0F9C-E920-7DFD-A637-313786C7251B}"/>
              </a:ext>
            </a:extLst>
          </p:cNvPr>
          <p:cNvSpPr/>
          <p:nvPr/>
        </p:nvSpPr>
        <p:spPr>
          <a:xfrm>
            <a:off x="4290073" y="3943770"/>
            <a:ext cx="2446287" cy="27414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50A63F-1611-480B-ED2B-B95A84E1B9B2}"/>
              </a:ext>
            </a:extLst>
          </p:cNvPr>
          <p:cNvSpPr txBox="1"/>
          <p:nvPr/>
        </p:nvSpPr>
        <p:spPr>
          <a:xfrm>
            <a:off x="4334712" y="3989932"/>
            <a:ext cx="2371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Wellness and financial coaches</a:t>
            </a:r>
            <a:endParaRPr lang="en-AU" sz="14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71E40A-E6E9-8D38-AEAD-EC6A9F7E4A35}"/>
              </a:ext>
            </a:extLst>
          </p:cNvPr>
          <p:cNvSpPr/>
          <p:nvPr/>
        </p:nvSpPr>
        <p:spPr>
          <a:xfrm>
            <a:off x="6865494" y="3936213"/>
            <a:ext cx="2446287" cy="27414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B667999-E7F6-ED60-786F-4072A2103948}"/>
              </a:ext>
            </a:extLst>
          </p:cNvPr>
          <p:cNvSpPr/>
          <p:nvPr/>
        </p:nvSpPr>
        <p:spPr>
          <a:xfrm>
            <a:off x="9501513" y="3936213"/>
            <a:ext cx="2446287" cy="2741424"/>
          </a:xfrm>
          <a:prstGeom prst="rect">
            <a:avLst/>
          </a:prstGeom>
          <a:solidFill>
            <a:srgbClr val="E6F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1AE37D-7840-6861-F4E0-A00175FBA085}"/>
              </a:ext>
            </a:extLst>
          </p:cNvPr>
          <p:cNvSpPr/>
          <p:nvPr/>
        </p:nvSpPr>
        <p:spPr>
          <a:xfrm>
            <a:off x="7986479" y="1349075"/>
            <a:ext cx="3946441" cy="23840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C69640-4E15-6B1C-E66C-B9091F3359F9}"/>
              </a:ext>
            </a:extLst>
          </p:cNvPr>
          <p:cNvSpPr txBox="1"/>
          <p:nvPr/>
        </p:nvSpPr>
        <p:spPr>
          <a:xfrm>
            <a:off x="8081446" y="1375883"/>
            <a:ext cx="3741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Local health and emergency services providers</a:t>
            </a:r>
            <a:endParaRPr lang="en-AU" sz="1200" b="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BCE8EBC-F308-AD5E-77B0-61642487903A}"/>
              </a:ext>
            </a:extLst>
          </p:cNvPr>
          <p:cNvSpPr txBox="1"/>
          <p:nvPr/>
        </p:nvSpPr>
        <p:spPr>
          <a:xfrm>
            <a:off x="6895750" y="3951327"/>
            <a:ext cx="2446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Media channels </a:t>
            </a:r>
          </a:p>
          <a:p>
            <a:pPr algn="ctr"/>
            <a:r>
              <a:rPr lang="en-US" sz="1400" b="1" dirty="0"/>
              <a:t>(Local news, radio or community influencers)</a:t>
            </a:r>
            <a:endParaRPr lang="en-AU" sz="1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2C3E9AD-42E0-5C91-C759-35E8105CFA8E}"/>
              </a:ext>
            </a:extLst>
          </p:cNvPr>
          <p:cNvSpPr txBox="1"/>
          <p:nvPr/>
        </p:nvSpPr>
        <p:spPr>
          <a:xfrm>
            <a:off x="9440915" y="3978859"/>
            <a:ext cx="2635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Other group of interest</a:t>
            </a:r>
            <a:endParaRPr lang="en-AU" sz="1400" b="1" dirty="0"/>
          </a:p>
        </p:txBody>
      </p:sp>
    </p:spTree>
    <p:extLst>
      <p:ext uri="{BB962C8B-B14F-4D97-AF65-F5344CB8AC3E}">
        <p14:creationId xmlns:p14="http://schemas.microsoft.com/office/powerpoint/2010/main" val="188740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WP colours">
      <a:dk1>
        <a:srgbClr val="000000"/>
      </a:dk1>
      <a:lt1>
        <a:srgbClr val="FDFAF6"/>
      </a:lt1>
      <a:dk2>
        <a:srgbClr val="3C5C8F"/>
      </a:dk2>
      <a:lt2>
        <a:srgbClr val="E7E6E6"/>
      </a:lt2>
      <a:accent1>
        <a:srgbClr val="83B4E3"/>
      </a:accent1>
      <a:accent2>
        <a:srgbClr val="FFAA85"/>
      </a:accent2>
      <a:accent3>
        <a:srgbClr val="D0E5F5"/>
      </a:accent3>
      <a:accent4>
        <a:srgbClr val="FF8954"/>
      </a:accent4>
      <a:accent5>
        <a:srgbClr val="A86040"/>
      </a:accent5>
      <a:accent6>
        <a:srgbClr val="3C5C8F"/>
      </a:accent6>
      <a:hlink>
        <a:srgbClr val="3C5C8F"/>
      </a:hlink>
      <a:folHlink>
        <a:srgbClr val="A86040"/>
      </a:folHlink>
    </a:clrScheme>
    <a:fontScheme name="CCIQ HP">
      <a:majorFont>
        <a:latin typeface="DINRoundPro-Medi"/>
        <a:ea typeface=""/>
        <a:cs typeface=""/>
      </a:majorFont>
      <a:minorFont>
        <a:latin typeface="DINRound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93b18c-ca94-47be-b6b9-4d8172c3f5da">
      <Terms xmlns="http://schemas.microsoft.com/office/infopath/2007/PartnerControls"/>
    </lcf76f155ced4ddcb4097134ff3c332f>
    <TaxCatchAll xmlns="d3f6db02-8539-4bff-8fd8-e90f3b802b52" xsi:nil="true"/>
  </documentManagement>
</p:properties>
</file>

<file path=customXml/itemProps1.xml><?xml version="1.0" encoding="utf-8"?>
<ds:datastoreItem xmlns:ds="http://schemas.openxmlformats.org/officeDocument/2006/customXml" ds:itemID="{65F21944-B446-46C8-A26D-FD0927FDDB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C0692D-F47C-4DDF-96C7-E973A80808D9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6C2C23B-3995-475C-B628-9B83BE1C47BE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d3f6db02-8539-4bff-8fd8-e90f3b802b52"/>
    <ds:schemaRef ds:uri="http://schemas.microsoft.com/office/infopath/2007/PartnerControls"/>
    <ds:schemaRef ds:uri="ab93b18c-ca94-47be-b6b9-4d8172c3f5da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DINRoundPro</vt:lpstr>
      <vt:lpstr>DINRoundPro-Medi</vt:lpstr>
      <vt:lpstr>Tenorite</vt:lpstr>
      <vt:lpstr>Office Theme</vt:lpstr>
      <vt:lpstr>Connect resources</vt:lpstr>
      <vt:lpstr>Table of local network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Network map</dc:title>
  <dc:subject/>
  <dc:creator>Hai Pham</dc:creator>
  <cp:lastModifiedBy>Taryn Casey</cp:lastModifiedBy>
  <cp:revision>2</cp:revision>
  <dcterms:created xsi:type="dcterms:W3CDTF">2022-11-28T01:02:22Z</dcterms:created>
  <dcterms:modified xsi:type="dcterms:W3CDTF">2022-11-30T03:03:40Z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</Properties>
</file>